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handoutMasterIdLst>
    <p:handoutMasterId r:id="rId13"/>
  </p:handoutMasterIdLst>
  <p:sldIdLst>
    <p:sldId id="257" r:id="rId3"/>
    <p:sldId id="258" r:id="rId4"/>
    <p:sldId id="259" r:id="rId5"/>
    <p:sldId id="260" r:id="rId6"/>
    <p:sldId id="263" r:id="rId7"/>
    <p:sldId id="261" r:id="rId8"/>
    <p:sldId id="262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82C0F-3102-47E4-9F51-CC0131D26A35}" type="datetimeFigureOut">
              <a:rPr lang="en-US" smtClean="0"/>
              <a:t>6/11/21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8FFB9-331A-4C77-B07D-A25B6E34E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07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D437471-5BC0-42D8-8CFE-2C882F51110D}" type="datetimeFigureOut">
              <a:rPr lang="en-US" smtClean="0"/>
              <a:pPr/>
              <a:t>6/11/21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4B96A8E-C182-42B6-A836-83C8A4451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Italy, Portugal, and China </a:t>
            </a:r>
          </a:p>
          <a:p>
            <a:r>
              <a:rPr lang="en-US" sz="3000" dirty="0"/>
              <a:t>Imported from Europe</a:t>
            </a:r>
          </a:p>
          <a:p>
            <a:r>
              <a:rPr lang="en-US" sz="3000" dirty="0"/>
              <a:t>Strict Manufacturing Standards </a:t>
            </a:r>
          </a:p>
          <a:p>
            <a:r>
              <a:rPr lang="en-US" sz="3000" dirty="0"/>
              <a:t>Carefully Supervised</a:t>
            </a:r>
            <a:endParaRPr lang="en-US" dirty="0"/>
          </a:p>
          <a:p>
            <a:r>
              <a:rPr lang="en-US" sz="3000" dirty="0"/>
              <a:t>Environmentally-safe</a:t>
            </a:r>
          </a:p>
          <a:p>
            <a:r>
              <a:rPr lang="en-US" sz="3000"/>
              <a:t>Ethical Principles</a:t>
            </a:r>
            <a:endParaRPr lang="en-US" sz="3000" dirty="0"/>
          </a:p>
        </p:txBody>
      </p:sp>
      <p:pic>
        <p:nvPicPr>
          <p:cNvPr id="4" name="Picture 3" descr="Store_Interi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3886200"/>
            <a:ext cx="2905125" cy="2219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4800600"/>
          </a:xfrm>
        </p:spPr>
        <p:txBody>
          <a:bodyPr/>
          <a:lstStyle/>
          <a:p>
            <a:r>
              <a:rPr lang="en-US" dirty="0"/>
              <a:t>History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- Italian leather house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- Originates from Rome, Italy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- Recently celebrated 31st Anniversary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10" name="Content Placeholder 9" descr="00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921" r="6921"/>
          <a:stretch>
            <a:fillRect/>
          </a:stretch>
        </p:blipFill>
        <p:spPr/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Distribution Center for </a:t>
            </a:r>
            <a:r>
              <a:rPr lang="en-US" dirty="0" err="1"/>
              <a:t>Rioni</a:t>
            </a:r>
            <a:r>
              <a:rPr lang="en-US" dirty="0"/>
              <a:t>,  Alhambra,  CA </a:t>
            </a:r>
          </a:p>
          <a:p>
            <a:r>
              <a:rPr lang="en-US" dirty="0"/>
              <a:t>June 18</a:t>
            </a:r>
            <a:r>
              <a:rPr lang="en-US" baseline="30000" dirty="0"/>
              <a:t>th</a:t>
            </a:r>
            <a:r>
              <a:rPr lang="en-US" dirty="0"/>
              <a:t>, 1990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543800" cy="70485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Luxury that never goes out of style. </a:t>
            </a:r>
          </a:p>
        </p:txBody>
      </p:sp>
      <p:pic>
        <p:nvPicPr>
          <p:cNvPr id="9" name="Content Placeholder 8" descr="VR-08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295400"/>
            <a:ext cx="6324600" cy="50707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441192" cy="4663440"/>
          </a:xfrm>
        </p:spPr>
        <p:txBody>
          <a:bodyPr/>
          <a:lstStyle/>
          <a:p>
            <a:r>
              <a:rPr lang="en-US" dirty="0"/>
              <a:t>Reasonable Price</a:t>
            </a:r>
          </a:p>
          <a:p>
            <a:r>
              <a:rPr lang="en-US" dirty="0"/>
              <a:t>Premium Quality</a:t>
            </a:r>
          </a:p>
          <a:p>
            <a:r>
              <a:rPr lang="en-US" dirty="0"/>
              <a:t>Excellent Durability</a:t>
            </a:r>
          </a:p>
          <a:p>
            <a:r>
              <a:rPr lang="en-US" dirty="0"/>
              <a:t>Convenient Use</a:t>
            </a:r>
          </a:p>
          <a:p>
            <a:r>
              <a:rPr lang="en-US" dirty="0"/>
              <a:t>Elegant Styling</a:t>
            </a:r>
          </a:p>
          <a:p>
            <a:r>
              <a:rPr lang="en-US" dirty="0"/>
              <a:t>1 Year Warranty</a:t>
            </a:r>
          </a:p>
        </p:txBody>
      </p:sp>
      <p:pic>
        <p:nvPicPr>
          <p:cNvPr id="14" name="Content Placeholder 13" descr="HA-06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609600"/>
            <a:ext cx="3857986" cy="5791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</a:t>
            </a:r>
          </a:p>
        </p:txBody>
      </p:sp>
      <p:pic>
        <p:nvPicPr>
          <p:cNvPr id="11" name="Content Placeholder 10" descr="SafariZoo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690687"/>
            <a:ext cx="3657600" cy="4330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Needle work</a:t>
            </a:r>
          </a:p>
          <a:p>
            <a:pPr lvl="1"/>
            <a:r>
              <a:rPr lang="en-US" dirty="0"/>
              <a:t>Double Stitching</a:t>
            </a:r>
          </a:p>
          <a:p>
            <a:pPr lvl="1"/>
            <a:r>
              <a:rPr lang="en-US" dirty="0"/>
              <a:t>Pattern Sewing</a:t>
            </a:r>
          </a:p>
          <a:p>
            <a:r>
              <a:rPr lang="en-US" dirty="0"/>
              <a:t>Laminate Glue</a:t>
            </a:r>
          </a:p>
          <a:p>
            <a:pPr lvl="1"/>
            <a:r>
              <a:rPr lang="en-US" dirty="0"/>
              <a:t>Color</a:t>
            </a:r>
          </a:p>
          <a:p>
            <a:r>
              <a:rPr lang="en-US" dirty="0"/>
              <a:t>Attention to Detail</a:t>
            </a:r>
          </a:p>
          <a:p>
            <a:pPr lvl="1"/>
            <a:r>
              <a:rPr lang="en-US" dirty="0"/>
              <a:t>Premium Hardware</a:t>
            </a:r>
          </a:p>
          <a:p>
            <a:r>
              <a:rPr lang="en-US" dirty="0"/>
              <a:t>Full Grain Leather</a:t>
            </a:r>
          </a:p>
          <a:p>
            <a:pPr lvl="1"/>
            <a:r>
              <a:rPr lang="en-US" dirty="0"/>
              <a:t>Differences (cont…)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Leather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Full Grain - Italian </a:t>
            </a:r>
            <a:r>
              <a:rPr lang="en-US" dirty="0" err="1"/>
              <a:t>Vachetta</a:t>
            </a:r>
            <a:r>
              <a:rPr lang="en-US" dirty="0"/>
              <a:t> Leather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/>
              <a:t>Others – Leather or not?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endParaRPr lang="en-US" dirty="0"/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Untreated</a:t>
            </a:r>
          </a:p>
          <a:p>
            <a:pPr lvl="1"/>
            <a:r>
              <a:rPr lang="en-US" dirty="0"/>
              <a:t>Natural Feel</a:t>
            </a:r>
          </a:p>
          <a:p>
            <a:pPr lvl="1"/>
            <a:r>
              <a:rPr lang="en-US" dirty="0"/>
              <a:t>Patina</a:t>
            </a:r>
          </a:p>
          <a:p>
            <a:pPr lvl="1"/>
            <a:r>
              <a:rPr lang="en-US" dirty="0"/>
              <a:t>Carving</a:t>
            </a:r>
          </a:p>
          <a:p>
            <a:pPr lvl="1"/>
            <a:r>
              <a:rPr lang="en-US" dirty="0"/>
              <a:t>Strength,  Durability, Breathability</a:t>
            </a:r>
            <a:endParaRPr lang="en-US" sz="2000" dirty="0"/>
          </a:p>
          <a:p>
            <a:r>
              <a:rPr lang="en-US" sz="2400" dirty="0"/>
              <a:t>Skilled craftsman</a:t>
            </a:r>
          </a:p>
          <a:p>
            <a:r>
              <a:rPr lang="en-US" sz="2400" dirty="0"/>
              <a:t>White gloves manufacturing</a:t>
            </a:r>
          </a:p>
          <a:p>
            <a:pPr lvl="3"/>
            <a:endParaRPr lang="en-US" sz="2400" dirty="0"/>
          </a:p>
          <a:p>
            <a:pPr lvl="4">
              <a:buNone/>
            </a:pP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Much cheaper</a:t>
            </a:r>
          </a:p>
          <a:p>
            <a:pPr lvl="1"/>
            <a:r>
              <a:rPr lang="en-US" dirty="0"/>
              <a:t>Dyes</a:t>
            </a:r>
          </a:p>
          <a:p>
            <a:pPr lvl="1"/>
            <a:r>
              <a:rPr lang="en-US" dirty="0"/>
              <a:t>Plastic Feel</a:t>
            </a:r>
          </a:p>
          <a:p>
            <a:pPr lvl="1"/>
            <a:r>
              <a:rPr lang="en-US" dirty="0"/>
              <a:t>No Patina</a:t>
            </a:r>
          </a:p>
          <a:p>
            <a:pPr lvl="1"/>
            <a:r>
              <a:rPr lang="en-US" dirty="0"/>
              <a:t>No Carving</a:t>
            </a:r>
          </a:p>
          <a:p>
            <a:pPr lvl="1"/>
            <a:r>
              <a:rPr lang="en-US" dirty="0"/>
              <a:t>No / Less Strength, Durability, Breathability</a:t>
            </a:r>
          </a:p>
          <a:p>
            <a:r>
              <a:rPr lang="en-US" dirty="0"/>
              <a:t>Plastic backing </a:t>
            </a:r>
          </a:p>
          <a:p>
            <a:r>
              <a:rPr lang="en-US" dirty="0"/>
              <a:t>Simple Stitching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Patina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Color gains a rich patina over time</a:t>
            </a:r>
          </a:p>
          <a:p>
            <a:r>
              <a:rPr lang="en-US" dirty="0"/>
              <a:t>Women recognize this to be a luxury status symbol</a:t>
            </a:r>
          </a:p>
          <a:p>
            <a:endParaRPr lang="en-US" dirty="0"/>
          </a:p>
          <a:p>
            <a:r>
              <a:rPr lang="en-US" dirty="0"/>
              <a:t>Primary Concerns</a:t>
            </a:r>
          </a:p>
          <a:p>
            <a:pPr lvl="1"/>
            <a:r>
              <a:rPr lang="en-US" dirty="0"/>
              <a:t>Matching with wallets </a:t>
            </a:r>
          </a:p>
          <a:p>
            <a:pPr lvl="1"/>
            <a:r>
              <a:rPr lang="en-US" dirty="0"/>
              <a:t>Matching with luggage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6" descr="6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11262" y="380999"/>
            <a:ext cx="3491213" cy="47037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Monogram Canvas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Body of (many) </a:t>
            </a:r>
            <a:r>
              <a:rPr lang="en-US" dirty="0" err="1"/>
              <a:t>Rioni</a:t>
            </a:r>
            <a:r>
              <a:rPr lang="en-US" dirty="0"/>
              <a:t> handbags are made of coated canvas.</a:t>
            </a:r>
          </a:p>
          <a:p>
            <a:r>
              <a:rPr lang="en-US" dirty="0"/>
              <a:t>Features</a:t>
            </a:r>
          </a:p>
          <a:p>
            <a:pPr lvl="1"/>
            <a:r>
              <a:rPr lang="en-US" dirty="0"/>
              <a:t>Not susceptible to liquids and stains </a:t>
            </a:r>
          </a:p>
          <a:p>
            <a:pPr lvl="1"/>
            <a:r>
              <a:rPr lang="en-US" dirty="0"/>
              <a:t>Easy to maintain</a:t>
            </a:r>
          </a:p>
          <a:p>
            <a:pPr lvl="1"/>
            <a:r>
              <a:rPr lang="en-US" dirty="0"/>
              <a:t>Durable</a:t>
            </a:r>
          </a:p>
          <a:p>
            <a:pPr lvl="1"/>
            <a:r>
              <a:rPr lang="en-US" dirty="0"/>
              <a:t>Sturdy yet Soft</a:t>
            </a:r>
          </a:p>
          <a:p>
            <a:pPr lvl="1"/>
            <a:r>
              <a:rPr lang="en-US" dirty="0"/>
              <a:t>Monogram on body</a:t>
            </a:r>
          </a:p>
        </p:txBody>
      </p:sp>
      <p:pic>
        <p:nvPicPr>
          <p:cNvPr id="5" name="Content Placeholder 4" descr="Chateau Anne Rioni.t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600" y="1676400"/>
            <a:ext cx="4011613" cy="40116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6934200" cy="1162050"/>
          </a:xfrm>
        </p:spPr>
        <p:txBody>
          <a:bodyPr>
            <a:normAutofit/>
          </a:bodyPr>
          <a:lstStyle/>
          <a:p>
            <a:r>
              <a:rPr lang="en-US" sz="4000" dirty="0"/>
              <a:t>Translation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1037"/>
            <a:ext cx="8229600" cy="3992563"/>
          </a:xfrm>
        </p:spPr>
        <p:txBody>
          <a:bodyPr>
            <a:normAutofit/>
          </a:bodyPr>
          <a:lstStyle/>
          <a:p>
            <a:r>
              <a:rPr lang="en-US" dirty="0" err="1"/>
              <a:t>Moda</a:t>
            </a:r>
            <a:r>
              <a:rPr lang="en-US" dirty="0"/>
              <a:t> Italia</a:t>
            </a:r>
          </a:p>
          <a:p>
            <a:pPr lvl="1"/>
            <a:r>
              <a:rPr lang="en-US" dirty="0"/>
              <a:t>Translates to “of Italian Fashion Sense” </a:t>
            </a:r>
          </a:p>
          <a:p>
            <a:pPr lvl="2"/>
            <a:r>
              <a:rPr lang="en-US" dirty="0"/>
              <a:t>A tribute to </a:t>
            </a:r>
            <a:r>
              <a:rPr lang="en-US" dirty="0" err="1"/>
              <a:t>Rioni’s</a:t>
            </a:r>
            <a:r>
              <a:rPr lang="en-US" dirty="0"/>
              <a:t> history</a:t>
            </a:r>
          </a:p>
          <a:p>
            <a:pPr lvl="2">
              <a:buNone/>
            </a:pPr>
            <a:endParaRPr lang="en-US" dirty="0"/>
          </a:p>
          <a:p>
            <a:pPr lvl="2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2">
              <a:buNone/>
            </a:pPr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Rioni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Store</a:t>
            </a:r>
          </a:p>
          <a:p>
            <a:pPr lvl="2">
              <a:buNone/>
            </a:pP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Los Angeles, </a:t>
            </a:r>
          </a:p>
          <a:p>
            <a:pPr lvl="2">
              <a:buNone/>
            </a:pP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California</a:t>
            </a:r>
          </a:p>
          <a:p>
            <a:pPr lvl="2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Rioni-Store-Fro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3657600"/>
            <a:ext cx="5257800" cy="29115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229</Words>
  <Application>Microsoft Macintosh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Gill Sans MT</vt:lpstr>
      <vt:lpstr>Verdana</vt:lpstr>
      <vt:lpstr>Wingdings 2</vt:lpstr>
      <vt:lpstr>Office Theme</vt:lpstr>
      <vt:lpstr>Solstice</vt:lpstr>
      <vt:lpstr>PowerPoint Presentation</vt:lpstr>
      <vt:lpstr>History   - Italian leather house  - Originates from Rome, Italy  - Recently celebrated 31st Anniversary  </vt:lpstr>
      <vt:lpstr>Luxury that never goes out of style. </vt:lpstr>
      <vt:lpstr>Benefits</vt:lpstr>
      <vt:lpstr>Quality</vt:lpstr>
      <vt:lpstr>Leather</vt:lpstr>
      <vt:lpstr>Patina</vt:lpstr>
      <vt:lpstr>Monogram Canvas</vt:lpstr>
      <vt:lpstr>Translation</vt:lpstr>
      <vt:lpstr>Production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Pavilion</dc:creator>
  <cp:lastModifiedBy>Microsoft Office User</cp:lastModifiedBy>
  <cp:revision>55</cp:revision>
  <dcterms:created xsi:type="dcterms:W3CDTF">2010-04-23T01:02:27Z</dcterms:created>
  <dcterms:modified xsi:type="dcterms:W3CDTF">2021-06-11T16:35:05Z</dcterms:modified>
</cp:coreProperties>
</file>